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316" r:id="rId6"/>
    <p:sldId id="317" r:id="rId7"/>
    <p:sldId id="259" r:id="rId8"/>
    <p:sldId id="260" r:id="rId9"/>
    <p:sldId id="318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299" r:id="rId56"/>
    <p:sldId id="319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50587F-CA87-44C4-81FB-B73321A4A57F}">
          <p14:sldIdLst>
            <p14:sldId id="257"/>
            <p14:sldId id="316"/>
            <p14:sldId id="317"/>
            <p14:sldId id="259"/>
            <p14:sldId id="260"/>
            <p14:sldId id="318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  <p14:section name="Untitled Section" id="{CBDE7F2D-CD14-496F-A0B1-9C0D71AF193C}">
          <p14:sldIdLst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300"/>
            <p14:sldId id="301"/>
            <p14:sldId id="302"/>
            <p14:sldId id="303"/>
            <p14:sldId id="304"/>
            <p14:sldId id="305"/>
            <p14:sldId id="306"/>
            <p14:sldId id="299"/>
            <p14:sldId id="319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99882-A3D4-40FA-9775-1083C4D318EC}" v="2" dt="2022-09-28T18:54:49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35" autoAdjust="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ija Zulfiqar" userId="8e6805d9-cda1-450f-ac78-80663d1b0286" providerId="ADAL" clId="{911DC275-3000-4699-8E46-2701A24563FC}"/>
    <pc:docChg chg="undo custSel modSld">
      <pc:chgData name="Walija Zulfiqar" userId="8e6805d9-cda1-450f-ac78-80663d1b0286" providerId="ADAL" clId="{911DC275-3000-4699-8E46-2701A24563FC}" dt="2022-09-29T18:30:22.812" v="207" actId="14100"/>
      <pc:docMkLst>
        <pc:docMk/>
      </pc:docMkLst>
      <pc:sldChg chg="modSp mod">
        <pc:chgData name="Walija Zulfiqar" userId="8e6805d9-cda1-450f-ac78-80663d1b0286" providerId="ADAL" clId="{911DC275-3000-4699-8E46-2701A24563FC}" dt="2022-09-29T18:11:52.504" v="2" actId="14100"/>
        <pc:sldMkLst>
          <pc:docMk/>
          <pc:sldMk cId="3474712012" sldId="257"/>
        </pc:sldMkLst>
        <pc:picChg chg="mod modCrop">
          <ac:chgData name="Walija Zulfiqar" userId="8e6805d9-cda1-450f-ac78-80663d1b0286" providerId="ADAL" clId="{911DC275-3000-4699-8E46-2701A24563FC}" dt="2022-09-29T18:11:52.504" v="2" actId="14100"/>
          <ac:picMkLst>
            <pc:docMk/>
            <pc:sldMk cId="3474712012" sldId="257"/>
            <ac:picMk id="5" creationId="{2B87C46A-926D-1574-93D8-8802A6854FC8}"/>
          </ac:picMkLst>
        </pc:picChg>
      </pc:sldChg>
      <pc:sldChg chg="modSp mod">
        <pc:chgData name="Walija Zulfiqar" userId="8e6805d9-cda1-450f-ac78-80663d1b0286" providerId="ADAL" clId="{911DC275-3000-4699-8E46-2701A24563FC}" dt="2022-09-29T18:12:26.580" v="4" actId="14100"/>
        <pc:sldMkLst>
          <pc:docMk/>
          <pc:sldMk cId="4113491253" sldId="262"/>
        </pc:sldMkLst>
        <pc:picChg chg="mod modCrop">
          <ac:chgData name="Walija Zulfiqar" userId="8e6805d9-cda1-450f-ac78-80663d1b0286" providerId="ADAL" clId="{911DC275-3000-4699-8E46-2701A24563FC}" dt="2022-09-29T18:12:26.580" v="4" actId="14100"/>
          <ac:picMkLst>
            <pc:docMk/>
            <pc:sldMk cId="4113491253" sldId="262"/>
            <ac:picMk id="3" creationId="{FCF2963B-A52C-017C-A43C-95A6400AD629}"/>
          </ac:picMkLst>
        </pc:picChg>
      </pc:sldChg>
      <pc:sldChg chg="modSp mod">
        <pc:chgData name="Walija Zulfiqar" userId="8e6805d9-cda1-450f-ac78-80663d1b0286" providerId="ADAL" clId="{911DC275-3000-4699-8E46-2701A24563FC}" dt="2022-09-29T18:12:58.848" v="9" actId="14100"/>
        <pc:sldMkLst>
          <pc:docMk/>
          <pc:sldMk cId="240226211" sldId="264"/>
        </pc:sldMkLst>
        <pc:picChg chg="mod modCrop">
          <ac:chgData name="Walija Zulfiqar" userId="8e6805d9-cda1-450f-ac78-80663d1b0286" providerId="ADAL" clId="{911DC275-3000-4699-8E46-2701A24563FC}" dt="2022-09-29T18:12:58.848" v="9" actId="14100"/>
          <ac:picMkLst>
            <pc:docMk/>
            <pc:sldMk cId="240226211" sldId="264"/>
            <ac:picMk id="3" creationId="{AF66E3F7-3450-A24C-4090-EE41A2B09473}"/>
          </ac:picMkLst>
        </pc:picChg>
      </pc:sldChg>
      <pc:sldChg chg="modSp mod">
        <pc:chgData name="Walija Zulfiqar" userId="8e6805d9-cda1-450f-ac78-80663d1b0286" providerId="ADAL" clId="{911DC275-3000-4699-8E46-2701A24563FC}" dt="2022-09-29T18:13:13.706" v="12" actId="14100"/>
        <pc:sldMkLst>
          <pc:docMk/>
          <pc:sldMk cId="2029955447" sldId="266"/>
        </pc:sldMkLst>
        <pc:picChg chg="mod">
          <ac:chgData name="Walija Zulfiqar" userId="8e6805d9-cda1-450f-ac78-80663d1b0286" providerId="ADAL" clId="{911DC275-3000-4699-8E46-2701A24563FC}" dt="2022-09-29T18:13:13.706" v="12" actId="14100"/>
          <ac:picMkLst>
            <pc:docMk/>
            <pc:sldMk cId="2029955447" sldId="266"/>
            <ac:picMk id="3" creationId="{97D9E36D-405C-49B2-B410-126636A661FF}"/>
          </ac:picMkLst>
        </pc:picChg>
      </pc:sldChg>
      <pc:sldChg chg="modSp mod">
        <pc:chgData name="Walija Zulfiqar" userId="8e6805d9-cda1-450f-ac78-80663d1b0286" providerId="ADAL" clId="{911DC275-3000-4699-8E46-2701A24563FC}" dt="2022-09-29T18:13:35.965" v="15" actId="14100"/>
        <pc:sldMkLst>
          <pc:docMk/>
          <pc:sldMk cId="520016478" sldId="267"/>
        </pc:sldMkLst>
        <pc:picChg chg="mod">
          <ac:chgData name="Walija Zulfiqar" userId="8e6805d9-cda1-450f-ac78-80663d1b0286" providerId="ADAL" clId="{911DC275-3000-4699-8E46-2701A24563FC}" dt="2022-09-29T18:13:35.965" v="15" actId="14100"/>
          <ac:picMkLst>
            <pc:docMk/>
            <pc:sldMk cId="520016478" sldId="267"/>
            <ac:picMk id="5" creationId="{45F7E05D-BC67-C29B-3501-A665F6FA4582}"/>
          </ac:picMkLst>
        </pc:picChg>
      </pc:sldChg>
      <pc:sldChg chg="modSp mod">
        <pc:chgData name="Walija Zulfiqar" userId="8e6805d9-cda1-450f-ac78-80663d1b0286" providerId="ADAL" clId="{911DC275-3000-4699-8E46-2701A24563FC}" dt="2022-09-29T18:14:08.785" v="19" actId="14100"/>
        <pc:sldMkLst>
          <pc:docMk/>
          <pc:sldMk cId="3841856499" sldId="270"/>
        </pc:sldMkLst>
        <pc:picChg chg="mod">
          <ac:chgData name="Walija Zulfiqar" userId="8e6805d9-cda1-450f-ac78-80663d1b0286" providerId="ADAL" clId="{911DC275-3000-4699-8E46-2701A24563FC}" dt="2022-09-29T18:14:08.785" v="19" actId="14100"/>
          <ac:picMkLst>
            <pc:docMk/>
            <pc:sldMk cId="3841856499" sldId="270"/>
            <ac:picMk id="3" creationId="{9383D7F6-56F5-D687-7F3B-61B7A94909B3}"/>
          </ac:picMkLst>
        </pc:picChg>
      </pc:sldChg>
      <pc:sldChg chg="modSp mod">
        <pc:chgData name="Walija Zulfiqar" userId="8e6805d9-cda1-450f-ac78-80663d1b0286" providerId="ADAL" clId="{911DC275-3000-4699-8E46-2701A24563FC}" dt="2022-09-29T18:14:38.727" v="23" actId="14100"/>
        <pc:sldMkLst>
          <pc:docMk/>
          <pc:sldMk cId="3653904880" sldId="273"/>
        </pc:sldMkLst>
        <pc:picChg chg="mod">
          <ac:chgData name="Walija Zulfiqar" userId="8e6805d9-cda1-450f-ac78-80663d1b0286" providerId="ADAL" clId="{911DC275-3000-4699-8E46-2701A24563FC}" dt="2022-09-29T18:14:38.727" v="23" actId="14100"/>
          <ac:picMkLst>
            <pc:docMk/>
            <pc:sldMk cId="3653904880" sldId="273"/>
            <ac:picMk id="3" creationId="{03019373-D7B9-3108-4877-6B551DC82143}"/>
          </ac:picMkLst>
        </pc:picChg>
      </pc:sldChg>
      <pc:sldChg chg="modSp mod">
        <pc:chgData name="Walija Zulfiqar" userId="8e6805d9-cda1-450f-ac78-80663d1b0286" providerId="ADAL" clId="{911DC275-3000-4699-8E46-2701A24563FC}" dt="2022-09-29T18:15:04.689" v="28" actId="14100"/>
        <pc:sldMkLst>
          <pc:docMk/>
          <pc:sldMk cId="4111230432" sldId="275"/>
        </pc:sldMkLst>
        <pc:picChg chg="mod">
          <ac:chgData name="Walija Zulfiqar" userId="8e6805d9-cda1-450f-ac78-80663d1b0286" providerId="ADAL" clId="{911DC275-3000-4699-8E46-2701A24563FC}" dt="2022-09-29T18:15:04.689" v="28" actId="14100"/>
          <ac:picMkLst>
            <pc:docMk/>
            <pc:sldMk cId="4111230432" sldId="275"/>
            <ac:picMk id="3" creationId="{EB48CB70-0B0E-464B-E70D-A4352CA93107}"/>
          </ac:picMkLst>
        </pc:picChg>
      </pc:sldChg>
      <pc:sldChg chg="modSp mod">
        <pc:chgData name="Walija Zulfiqar" userId="8e6805d9-cda1-450f-ac78-80663d1b0286" providerId="ADAL" clId="{911DC275-3000-4699-8E46-2701A24563FC}" dt="2022-09-29T18:15:22.484" v="31" actId="14100"/>
        <pc:sldMkLst>
          <pc:docMk/>
          <pc:sldMk cId="486104765" sldId="276"/>
        </pc:sldMkLst>
        <pc:picChg chg="mod">
          <ac:chgData name="Walija Zulfiqar" userId="8e6805d9-cda1-450f-ac78-80663d1b0286" providerId="ADAL" clId="{911DC275-3000-4699-8E46-2701A24563FC}" dt="2022-09-29T18:15:22.484" v="31" actId="14100"/>
          <ac:picMkLst>
            <pc:docMk/>
            <pc:sldMk cId="486104765" sldId="276"/>
            <ac:picMk id="3" creationId="{E13A5C31-0C1C-A4E5-F050-8B65166FB0FA}"/>
          </ac:picMkLst>
        </pc:picChg>
      </pc:sldChg>
      <pc:sldChg chg="modSp mod">
        <pc:chgData name="Walija Zulfiqar" userId="8e6805d9-cda1-450f-ac78-80663d1b0286" providerId="ADAL" clId="{911DC275-3000-4699-8E46-2701A24563FC}" dt="2022-09-29T18:15:39.333" v="35" actId="14100"/>
        <pc:sldMkLst>
          <pc:docMk/>
          <pc:sldMk cId="1318158145" sldId="277"/>
        </pc:sldMkLst>
        <pc:picChg chg="mod">
          <ac:chgData name="Walija Zulfiqar" userId="8e6805d9-cda1-450f-ac78-80663d1b0286" providerId="ADAL" clId="{911DC275-3000-4699-8E46-2701A24563FC}" dt="2022-09-29T18:15:39.333" v="35" actId="14100"/>
          <ac:picMkLst>
            <pc:docMk/>
            <pc:sldMk cId="1318158145" sldId="277"/>
            <ac:picMk id="5" creationId="{37CBACEB-4202-11D0-E63E-9328E677994F}"/>
          </ac:picMkLst>
        </pc:picChg>
      </pc:sldChg>
      <pc:sldChg chg="modSp mod">
        <pc:chgData name="Walija Zulfiqar" userId="8e6805d9-cda1-450f-ac78-80663d1b0286" providerId="ADAL" clId="{911DC275-3000-4699-8E46-2701A24563FC}" dt="2022-09-29T18:15:57.647" v="39" actId="14100"/>
        <pc:sldMkLst>
          <pc:docMk/>
          <pc:sldMk cId="1356683220" sldId="279"/>
        </pc:sldMkLst>
        <pc:picChg chg="mod">
          <ac:chgData name="Walija Zulfiqar" userId="8e6805d9-cda1-450f-ac78-80663d1b0286" providerId="ADAL" clId="{911DC275-3000-4699-8E46-2701A24563FC}" dt="2022-09-29T18:15:57.647" v="39" actId="14100"/>
          <ac:picMkLst>
            <pc:docMk/>
            <pc:sldMk cId="1356683220" sldId="279"/>
            <ac:picMk id="3" creationId="{9FD78CF6-328E-D8D2-73DF-5D4ADE7B9A71}"/>
          </ac:picMkLst>
        </pc:picChg>
      </pc:sldChg>
      <pc:sldChg chg="modSp mod">
        <pc:chgData name="Walija Zulfiqar" userId="8e6805d9-cda1-450f-ac78-80663d1b0286" providerId="ADAL" clId="{911DC275-3000-4699-8E46-2701A24563FC}" dt="2022-09-29T18:16:16.034" v="43" actId="14100"/>
        <pc:sldMkLst>
          <pc:docMk/>
          <pc:sldMk cId="56461532" sldId="280"/>
        </pc:sldMkLst>
        <pc:picChg chg="mod">
          <ac:chgData name="Walija Zulfiqar" userId="8e6805d9-cda1-450f-ac78-80663d1b0286" providerId="ADAL" clId="{911DC275-3000-4699-8E46-2701A24563FC}" dt="2022-09-29T18:16:16.034" v="43" actId="14100"/>
          <ac:picMkLst>
            <pc:docMk/>
            <pc:sldMk cId="56461532" sldId="280"/>
            <ac:picMk id="3" creationId="{7488923E-E3B7-6FA4-8A8E-802F46C6EA2E}"/>
          </ac:picMkLst>
        </pc:picChg>
      </pc:sldChg>
      <pc:sldChg chg="modSp mod">
        <pc:chgData name="Walija Zulfiqar" userId="8e6805d9-cda1-450f-ac78-80663d1b0286" providerId="ADAL" clId="{911DC275-3000-4699-8E46-2701A24563FC}" dt="2022-09-29T18:16:35.950" v="47" actId="14100"/>
        <pc:sldMkLst>
          <pc:docMk/>
          <pc:sldMk cId="1938144450" sldId="281"/>
        </pc:sldMkLst>
        <pc:picChg chg="mod">
          <ac:chgData name="Walija Zulfiqar" userId="8e6805d9-cda1-450f-ac78-80663d1b0286" providerId="ADAL" clId="{911DC275-3000-4699-8E46-2701A24563FC}" dt="2022-09-29T18:16:35.950" v="47" actId="14100"/>
          <ac:picMkLst>
            <pc:docMk/>
            <pc:sldMk cId="1938144450" sldId="281"/>
            <ac:picMk id="3" creationId="{9CFB4C3A-4E4F-45ED-D1EA-00E2BB2DB86F}"/>
          </ac:picMkLst>
        </pc:picChg>
      </pc:sldChg>
      <pc:sldChg chg="modSp mod">
        <pc:chgData name="Walija Zulfiqar" userId="8e6805d9-cda1-450f-ac78-80663d1b0286" providerId="ADAL" clId="{911DC275-3000-4699-8E46-2701A24563FC}" dt="2022-09-29T18:16:53.172" v="51" actId="14100"/>
        <pc:sldMkLst>
          <pc:docMk/>
          <pc:sldMk cId="2004730876" sldId="282"/>
        </pc:sldMkLst>
        <pc:picChg chg="mod">
          <ac:chgData name="Walija Zulfiqar" userId="8e6805d9-cda1-450f-ac78-80663d1b0286" providerId="ADAL" clId="{911DC275-3000-4699-8E46-2701A24563FC}" dt="2022-09-29T18:16:53.172" v="51" actId="14100"/>
          <ac:picMkLst>
            <pc:docMk/>
            <pc:sldMk cId="2004730876" sldId="282"/>
            <ac:picMk id="3" creationId="{046A0D8F-92C3-BA3F-0AF1-38126DFF605E}"/>
          </ac:picMkLst>
        </pc:picChg>
      </pc:sldChg>
      <pc:sldChg chg="modSp mod">
        <pc:chgData name="Walija Zulfiqar" userId="8e6805d9-cda1-450f-ac78-80663d1b0286" providerId="ADAL" clId="{911DC275-3000-4699-8E46-2701A24563FC}" dt="2022-09-29T18:17:31.718" v="61" actId="14100"/>
        <pc:sldMkLst>
          <pc:docMk/>
          <pc:sldMk cId="1113577004" sldId="283"/>
        </pc:sldMkLst>
        <pc:picChg chg="mod modCrop">
          <ac:chgData name="Walija Zulfiqar" userId="8e6805d9-cda1-450f-ac78-80663d1b0286" providerId="ADAL" clId="{911DC275-3000-4699-8E46-2701A24563FC}" dt="2022-09-29T18:17:31.718" v="61" actId="14100"/>
          <ac:picMkLst>
            <pc:docMk/>
            <pc:sldMk cId="1113577004" sldId="283"/>
            <ac:picMk id="5" creationId="{E4DCCCA1-C2C0-5176-A02F-A70637BD9A71}"/>
          </ac:picMkLst>
        </pc:picChg>
      </pc:sldChg>
      <pc:sldChg chg="modSp mod">
        <pc:chgData name="Walija Zulfiqar" userId="8e6805d9-cda1-450f-ac78-80663d1b0286" providerId="ADAL" clId="{911DC275-3000-4699-8E46-2701A24563FC}" dt="2022-09-29T18:18:03.523" v="65" actId="14100"/>
        <pc:sldMkLst>
          <pc:docMk/>
          <pc:sldMk cId="1511171289" sldId="285"/>
        </pc:sldMkLst>
        <pc:picChg chg="mod">
          <ac:chgData name="Walija Zulfiqar" userId="8e6805d9-cda1-450f-ac78-80663d1b0286" providerId="ADAL" clId="{911DC275-3000-4699-8E46-2701A24563FC}" dt="2022-09-29T18:18:03.523" v="65" actId="14100"/>
          <ac:picMkLst>
            <pc:docMk/>
            <pc:sldMk cId="1511171289" sldId="285"/>
            <ac:picMk id="3" creationId="{63E945B6-A97D-DFDE-96C0-11020A762305}"/>
          </ac:picMkLst>
        </pc:picChg>
      </pc:sldChg>
      <pc:sldChg chg="modSp mod">
        <pc:chgData name="Walija Zulfiqar" userId="8e6805d9-cda1-450f-ac78-80663d1b0286" providerId="ADAL" clId="{911DC275-3000-4699-8E46-2701A24563FC}" dt="2022-09-29T18:18:15.964" v="69" actId="14100"/>
        <pc:sldMkLst>
          <pc:docMk/>
          <pc:sldMk cId="768996157" sldId="286"/>
        </pc:sldMkLst>
        <pc:picChg chg="mod">
          <ac:chgData name="Walija Zulfiqar" userId="8e6805d9-cda1-450f-ac78-80663d1b0286" providerId="ADAL" clId="{911DC275-3000-4699-8E46-2701A24563FC}" dt="2022-09-29T18:18:15.964" v="69" actId="14100"/>
          <ac:picMkLst>
            <pc:docMk/>
            <pc:sldMk cId="768996157" sldId="286"/>
            <ac:picMk id="3" creationId="{3A9C9C31-69DA-82DB-8CEA-CD5E69568613}"/>
          </ac:picMkLst>
        </pc:picChg>
      </pc:sldChg>
      <pc:sldChg chg="modSp mod">
        <pc:chgData name="Walija Zulfiqar" userId="8e6805d9-cda1-450f-ac78-80663d1b0286" providerId="ADAL" clId="{911DC275-3000-4699-8E46-2701A24563FC}" dt="2022-09-29T18:18:48.385" v="75" actId="14100"/>
        <pc:sldMkLst>
          <pc:docMk/>
          <pc:sldMk cId="3092508837" sldId="287"/>
        </pc:sldMkLst>
        <pc:picChg chg="mod modCrop">
          <ac:chgData name="Walija Zulfiqar" userId="8e6805d9-cda1-450f-ac78-80663d1b0286" providerId="ADAL" clId="{911DC275-3000-4699-8E46-2701A24563FC}" dt="2022-09-29T18:18:48.385" v="75" actId="14100"/>
          <ac:picMkLst>
            <pc:docMk/>
            <pc:sldMk cId="3092508837" sldId="287"/>
            <ac:picMk id="3" creationId="{C3ADCD48-21EC-A002-824A-3466E4570C49}"/>
          </ac:picMkLst>
        </pc:picChg>
      </pc:sldChg>
      <pc:sldChg chg="modSp mod">
        <pc:chgData name="Walija Zulfiqar" userId="8e6805d9-cda1-450f-ac78-80663d1b0286" providerId="ADAL" clId="{911DC275-3000-4699-8E46-2701A24563FC}" dt="2022-09-29T18:19:21.461" v="79" actId="14100"/>
        <pc:sldMkLst>
          <pc:docMk/>
          <pc:sldMk cId="2118219881" sldId="288"/>
        </pc:sldMkLst>
        <pc:picChg chg="mod modCrop">
          <ac:chgData name="Walija Zulfiqar" userId="8e6805d9-cda1-450f-ac78-80663d1b0286" providerId="ADAL" clId="{911DC275-3000-4699-8E46-2701A24563FC}" dt="2022-09-29T18:19:21.461" v="79" actId="14100"/>
          <ac:picMkLst>
            <pc:docMk/>
            <pc:sldMk cId="2118219881" sldId="288"/>
            <ac:picMk id="3" creationId="{F849241F-986A-1C33-B88E-F66C46D300B3}"/>
          </ac:picMkLst>
        </pc:picChg>
      </pc:sldChg>
      <pc:sldChg chg="modSp mod">
        <pc:chgData name="Walija Zulfiqar" userId="8e6805d9-cda1-450f-ac78-80663d1b0286" providerId="ADAL" clId="{911DC275-3000-4699-8E46-2701A24563FC}" dt="2022-09-29T18:19:37.747" v="84" actId="14100"/>
        <pc:sldMkLst>
          <pc:docMk/>
          <pc:sldMk cId="1703714944" sldId="289"/>
        </pc:sldMkLst>
        <pc:picChg chg="mod">
          <ac:chgData name="Walija Zulfiqar" userId="8e6805d9-cda1-450f-ac78-80663d1b0286" providerId="ADAL" clId="{911DC275-3000-4699-8E46-2701A24563FC}" dt="2022-09-29T18:19:37.747" v="84" actId="14100"/>
          <ac:picMkLst>
            <pc:docMk/>
            <pc:sldMk cId="1703714944" sldId="289"/>
            <ac:picMk id="5" creationId="{AD594992-9029-3E95-52B5-7E59C4FFB298}"/>
          </ac:picMkLst>
        </pc:picChg>
      </pc:sldChg>
      <pc:sldChg chg="modSp mod">
        <pc:chgData name="Walija Zulfiqar" userId="8e6805d9-cda1-450f-ac78-80663d1b0286" providerId="ADAL" clId="{911DC275-3000-4699-8E46-2701A24563FC}" dt="2022-09-29T18:19:53.568" v="88" actId="14100"/>
        <pc:sldMkLst>
          <pc:docMk/>
          <pc:sldMk cId="1709261199" sldId="290"/>
        </pc:sldMkLst>
        <pc:picChg chg="mod">
          <ac:chgData name="Walija Zulfiqar" userId="8e6805d9-cda1-450f-ac78-80663d1b0286" providerId="ADAL" clId="{911DC275-3000-4699-8E46-2701A24563FC}" dt="2022-09-29T18:19:53.568" v="88" actId="14100"/>
          <ac:picMkLst>
            <pc:docMk/>
            <pc:sldMk cId="1709261199" sldId="290"/>
            <ac:picMk id="3" creationId="{43AB3CC2-882D-8D0A-6DC6-CF178BCB36A6}"/>
          </ac:picMkLst>
        </pc:picChg>
      </pc:sldChg>
      <pc:sldChg chg="modSp mod">
        <pc:chgData name="Walija Zulfiqar" userId="8e6805d9-cda1-450f-ac78-80663d1b0286" providerId="ADAL" clId="{911DC275-3000-4699-8E46-2701A24563FC}" dt="2022-09-29T18:20:05.770" v="92" actId="14100"/>
        <pc:sldMkLst>
          <pc:docMk/>
          <pc:sldMk cId="1193481175" sldId="291"/>
        </pc:sldMkLst>
        <pc:picChg chg="mod">
          <ac:chgData name="Walija Zulfiqar" userId="8e6805d9-cda1-450f-ac78-80663d1b0286" providerId="ADAL" clId="{911DC275-3000-4699-8E46-2701A24563FC}" dt="2022-09-29T18:20:05.770" v="92" actId="14100"/>
          <ac:picMkLst>
            <pc:docMk/>
            <pc:sldMk cId="1193481175" sldId="291"/>
            <ac:picMk id="3" creationId="{AE979C10-A6BE-822C-8F48-5949DBBAACF7}"/>
          </ac:picMkLst>
        </pc:picChg>
      </pc:sldChg>
      <pc:sldChg chg="modSp mod">
        <pc:chgData name="Walija Zulfiqar" userId="8e6805d9-cda1-450f-ac78-80663d1b0286" providerId="ADAL" clId="{911DC275-3000-4699-8E46-2701A24563FC}" dt="2022-09-29T18:20:20.076" v="96" actId="14100"/>
        <pc:sldMkLst>
          <pc:docMk/>
          <pc:sldMk cId="439851594" sldId="292"/>
        </pc:sldMkLst>
        <pc:picChg chg="mod">
          <ac:chgData name="Walija Zulfiqar" userId="8e6805d9-cda1-450f-ac78-80663d1b0286" providerId="ADAL" clId="{911DC275-3000-4699-8E46-2701A24563FC}" dt="2022-09-29T18:20:20.076" v="96" actId="14100"/>
          <ac:picMkLst>
            <pc:docMk/>
            <pc:sldMk cId="439851594" sldId="292"/>
            <ac:picMk id="3" creationId="{514E3F70-F9C2-69F4-E5B5-5E951C90C84B}"/>
          </ac:picMkLst>
        </pc:picChg>
      </pc:sldChg>
      <pc:sldChg chg="modSp mod">
        <pc:chgData name="Walija Zulfiqar" userId="8e6805d9-cda1-450f-ac78-80663d1b0286" providerId="ADAL" clId="{911DC275-3000-4699-8E46-2701A24563FC}" dt="2022-09-29T18:20:40.445" v="100" actId="14100"/>
        <pc:sldMkLst>
          <pc:docMk/>
          <pc:sldMk cId="66614758" sldId="293"/>
        </pc:sldMkLst>
        <pc:picChg chg="mod">
          <ac:chgData name="Walija Zulfiqar" userId="8e6805d9-cda1-450f-ac78-80663d1b0286" providerId="ADAL" clId="{911DC275-3000-4699-8E46-2701A24563FC}" dt="2022-09-29T18:20:40.445" v="100" actId="14100"/>
          <ac:picMkLst>
            <pc:docMk/>
            <pc:sldMk cId="66614758" sldId="293"/>
            <ac:picMk id="3" creationId="{12310CE4-47A2-A231-3310-04103BF1416D}"/>
          </ac:picMkLst>
        </pc:picChg>
      </pc:sldChg>
      <pc:sldChg chg="modSp mod">
        <pc:chgData name="Walija Zulfiqar" userId="8e6805d9-cda1-450f-ac78-80663d1b0286" providerId="ADAL" clId="{911DC275-3000-4699-8E46-2701A24563FC}" dt="2022-09-29T18:20:55.016" v="104" actId="14100"/>
        <pc:sldMkLst>
          <pc:docMk/>
          <pc:sldMk cId="3882012642" sldId="294"/>
        </pc:sldMkLst>
        <pc:picChg chg="mod">
          <ac:chgData name="Walija Zulfiqar" userId="8e6805d9-cda1-450f-ac78-80663d1b0286" providerId="ADAL" clId="{911DC275-3000-4699-8E46-2701A24563FC}" dt="2022-09-29T18:20:55.016" v="104" actId="14100"/>
          <ac:picMkLst>
            <pc:docMk/>
            <pc:sldMk cId="3882012642" sldId="294"/>
            <ac:picMk id="3" creationId="{3B08AF74-6BE1-3A06-5B02-0875AF3F0B0A}"/>
          </ac:picMkLst>
        </pc:picChg>
      </pc:sldChg>
      <pc:sldChg chg="modSp mod">
        <pc:chgData name="Walija Zulfiqar" userId="8e6805d9-cda1-450f-ac78-80663d1b0286" providerId="ADAL" clId="{911DC275-3000-4699-8E46-2701A24563FC}" dt="2022-09-29T18:21:13.482" v="108" actId="14100"/>
        <pc:sldMkLst>
          <pc:docMk/>
          <pc:sldMk cId="3232670239" sldId="295"/>
        </pc:sldMkLst>
        <pc:picChg chg="mod">
          <ac:chgData name="Walija Zulfiqar" userId="8e6805d9-cda1-450f-ac78-80663d1b0286" providerId="ADAL" clId="{911DC275-3000-4699-8E46-2701A24563FC}" dt="2022-09-29T18:21:13.482" v="108" actId="14100"/>
          <ac:picMkLst>
            <pc:docMk/>
            <pc:sldMk cId="3232670239" sldId="295"/>
            <ac:picMk id="3" creationId="{B069E5C8-84A3-E55D-0FB2-DBB0E0213A53}"/>
          </ac:picMkLst>
        </pc:picChg>
      </pc:sldChg>
      <pc:sldChg chg="modSp mod">
        <pc:chgData name="Walija Zulfiqar" userId="8e6805d9-cda1-450f-ac78-80663d1b0286" providerId="ADAL" clId="{911DC275-3000-4699-8E46-2701A24563FC}" dt="2022-09-29T18:21:34.925" v="112" actId="14100"/>
        <pc:sldMkLst>
          <pc:docMk/>
          <pc:sldMk cId="3572248700" sldId="296"/>
        </pc:sldMkLst>
        <pc:picChg chg="mod">
          <ac:chgData name="Walija Zulfiqar" userId="8e6805d9-cda1-450f-ac78-80663d1b0286" providerId="ADAL" clId="{911DC275-3000-4699-8E46-2701A24563FC}" dt="2022-09-29T18:21:34.925" v="112" actId="14100"/>
          <ac:picMkLst>
            <pc:docMk/>
            <pc:sldMk cId="3572248700" sldId="296"/>
            <ac:picMk id="3" creationId="{D790F126-1198-FC66-B7A2-B84622E43CCF}"/>
          </ac:picMkLst>
        </pc:picChg>
      </pc:sldChg>
      <pc:sldChg chg="modSp mod">
        <pc:chgData name="Walija Zulfiqar" userId="8e6805d9-cda1-450f-ac78-80663d1b0286" providerId="ADAL" clId="{911DC275-3000-4699-8E46-2701A24563FC}" dt="2022-09-29T18:21:52.375" v="116" actId="14100"/>
        <pc:sldMkLst>
          <pc:docMk/>
          <pc:sldMk cId="2488175119" sldId="297"/>
        </pc:sldMkLst>
        <pc:picChg chg="mod">
          <ac:chgData name="Walija Zulfiqar" userId="8e6805d9-cda1-450f-ac78-80663d1b0286" providerId="ADAL" clId="{911DC275-3000-4699-8E46-2701A24563FC}" dt="2022-09-29T18:21:52.375" v="116" actId="14100"/>
          <ac:picMkLst>
            <pc:docMk/>
            <pc:sldMk cId="2488175119" sldId="297"/>
            <ac:picMk id="3" creationId="{00747039-1937-1140-5212-7EC0FDDF1935}"/>
          </ac:picMkLst>
        </pc:picChg>
      </pc:sldChg>
      <pc:sldChg chg="modSp mod">
        <pc:chgData name="Walija Zulfiqar" userId="8e6805d9-cda1-450f-ac78-80663d1b0286" providerId="ADAL" clId="{911DC275-3000-4699-8E46-2701A24563FC}" dt="2022-09-29T18:26:09.011" v="172" actId="14100"/>
        <pc:sldMkLst>
          <pc:docMk/>
          <pc:sldMk cId="1465704199" sldId="299"/>
        </pc:sldMkLst>
        <pc:picChg chg="mod">
          <ac:chgData name="Walija Zulfiqar" userId="8e6805d9-cda1-450f-ac78-80663d1b0286" providerId="ADAL" clId="{911DC275-3000-4699-8E46-2701A24563FC}" dt="2022-09-29T18:26:09.011" v="172" actId="14100"/>
          <ac:picMkLst>
            <pc:docMk/>
            <pc:sldMk cId="1465704199" sldId="299"/>
            <ac:picMk id="3" creationId="{8CFB77B0-B46F-A388-7416-A0505A86E165}"/>
          </ac:picMkLst>
        </pc:picChg>
      </pc:sldChg>
      <pc:sldChg chg="modSp mod">
        <pc:chgData name="Walija Zulfiqar" userId="8e6805d9-cda1-450f-ac78-80663d1b0286" providerId="ADAL" clId="{911DC275-3000-4699-8E46-2701A24563FC}" dt="2022-09-29T18:22:13.571" v="122" actId="14100"/>
        <pc:sldMkLst>
          <pc:docMk/>
          <pc:sldMk cId="3456859576" sldId="300"/>
        </pc:sldMkLst>
        <pc:picChg chg="mod">
          <ac:chgData name="Walija Zulfiqar" userId="8e6805d9-cda1-450f-ac78-80663d1b0286" providerId="ADAL" clId="{911DC275-3000-4699-8E46-2701A24563FC}" dt="2022-09-29T18:22:13.571" v="122" actId="14100"/>
          <ac:picMkLst>
            <pc:docMk/>
            <pc:sldMk cId="3456859576" sldId="300"/>
            <ac:picMk id="3" creationId="{1AE8548D-A779-2DA8-CF0F-A3FEAF95CAEC}"/>
          </ac:picMkLst>
        </pc:picChg>
      </pc:sldChg>
      <pc:sldChg chg="modSp mod">
        <pc:chgData name="Walija Zulfiqar" userId="8e6805d9-cda1-450f-ac78-80663d1b0286" providerId="ADAL" clId="{911DC275-3000-4699-8E46-2701A24563FC}" dt="2022-09-29T18:22:31.349" v="126" actId="14100"/>
        <pc:sldMkLst>
          <pc:docMk/>
          <pc:sldMk cId="2712788992" sldId="301"/>
        </pc:sldMkLst>
        <pc:picChg chg="mod">
          <ac:chgData name="Walija Zulfiqar" userId="8e6805d9-cda1-450f-ac78-80663d1b0286" providerId="ADAL" clId="{911DC275-3000-4699-8E46-2701A24563FC}" dt="2022-09-29T18:22:31.349" v="126" actId="14100"/>
          <ac:picMkLst>
            <pc:docMk/>
            <pc:sldMk cId="2712788992" sldId="301"/>
            <ac:picMk id="3" creationId="{DAE61DC3-9901-99A0-1FF1-B14819A74E2F}"/>
          </ac:picMkLst>
        </pc:picChg>
      </pc:sldChg>
      <pc:sldChg chg="modSp mod">
        <pc:chgData name="Walija Zulfiqar" userId="8e6805d9-cda1-450f-ac78-80663d1b0286" providerId="ADAL" clId="{911DC275-3000-4699-8E46-2701A24563FC}" dt="2022-09-29T18:27:58.345" v="193" actId="14100"/>
        <pc:sldMkLst>
          <pc:docMk/>
          <pc:sldMk cId="1653842603" sldId="302"/>
        </pc:sldMkLst>
        <pc:picChg chg="mod">
          <ac:chgData name="Walija Zulfiqar" userId="8e6805d9-cda1-450f-ac78-80663d1b0286" providerId="ADAL" clId="{911DC275-3000-4699-8E46-2701A24563FC}" dt="2022-09-29T18:27:58.345" v="193" actId="14100"/>
          <ac:picMkLst>
            <pc:docMk/>
            <pc:sldMk cId="1653842603" sldId="302"/>
            <ac:picMk id="3" creationId="{61DCC66B-2F1D-6E15-7444-0E94938B4B16}"/>
          </ac:picMkLst>
        </pc:picChg>
      </pc:sldChg>
      <pc:sldChg chg="modSp mod">
        <pc:chgData name="Walija Zulfiqar" userId="8e6805d9-cda1-450f-ac78-80663d1b0286" providerId="ADAL" clId="{911DC275-3000-4699-8E46-2701A24563FC}" dt="2022-09-29T18:27:39.583" v="189" actId="14100"/>
        <pc:sldMkLst>
          <pc:docMk/>
          <pc:sldMk cId="265215572" sldId="303"/>
        </pc:sldMkLst>
        <pc:picChg chg="mod modCrop">
          <ac:chgData name="Walija Zulfiqar" userId="8e6805d9-cda1-450f-ac78-80663d1b0286" providerId="ADAL" clId="{911DC275-3000-4699-8E46-2701A24563FC}" dt="2022-09-29T18:27:39.583" v="189" actId="14100"/>
          <ac:picMkLst>
            <pc:docMk/>
            <pc:sldMk cId="265215572" sldId="303"/>
            <ac:picMk id="5" creationId="{B12210C7-538C-58A3-D187-73A551AD5D02}"/>
          </ac:picMkLst>
        </pc:picChg>
      </pc:sldChg>
      <pc:sldChg chg="modSp mod">
        <pc:chgData name="Walija Zulfiqar" userId="8e6805d9-cda1-450f-ac78-80663d1b0286" providerId="ADAL" clId="{911DC275-3000-4699-8E46-2701A24563FC}" dt="2022-09-29T18:27:09.731" v="183" actId="14100"/>
        <pc:sldMkLst>
          <pc:docMk/>
          <pc:sldMk cId="3672826454" sldId="304"/>
        </pc:sldMkLst>
        <pc:picChg chg="mod">
          <ac:chgData name="Walija Zulfiqar" userId="8e6805d9-cda1-450f-ac78-80663d1b0286" providerId="ADAL" clId="{911DC275-3000-4699-8E46-2701A24563FC}" dt="2022-09-29T18:27:09.731" v="183" actId="14100"/>
          <ac:picMkLst>
            <pc:docMk/>
            <pc:sldMk cId="3672826454" sldId="304"/>
            <ac:picMk id="3" creationId="{6D6337C8-37C2-627C-44B2-375CB21FD307}"/>
          </ac:picMkLst>
        </pc:picChg>
      </pc:sldChg>
      <pc:sldChg chg="addSp delSp modSp mod">
        <pc:chgData name="Walija Zulfiqar" userId="8e6805d9-cda1-450f-ac78-80663d1b0286" providerId="ADAL" clId="{911DC275-3000-4699-8E46-2701A24563FC}" dt="2022-09-29T18:30:22.812" v="207" actId="14100"/>
        <pc:sldMkLst>
          <pc:docMk/>
          <pc:sldMk cId="2774051486" sldId="305"/>
        </pc:sldMkLst>
        <pc:picChg chg="del mod">
          <ac:chgData name="Walija Zulfiqar" userId="8e6805d9-cda1-450f-ac78-80663d1b0286" providerId="ADAL" clId="{911DC275-3000-4699-8E46-2701A24563FC}" dt="2022-09-29T18:29:29.436" v="195" actId="478"/>
          <ac:picMkLst>
            <pc:docMk/>
            <pc:sldMk cId="2774051486" sldId="305"/>
            <ac:picMk id="3" creationId="{142364C0-BD55-0453-4D4C-C8457C9372DD}"/>
          </ac:picMkLst>
        </pc:picChg>
        <pc:picChg chg="add mod modCrop">
          <ac:chgData name="Walija Zulfiqar" userId="8e6805d9-cda1-450f-ac78-80663d1b0286" providerId="ADAL" clId="{911DC275-3000-4699-8E46-2701A24563FC}" dt="2022-09-29T18:30:22.812" v="207" actId="14100"/>
          <ac:picMkLst>
            <pc:docMk/>
            <pc:sldMk cId="2774051486" sldId="305"/>
            <ac:picMk id="4" creationId="{F1A0F7FE-8E98-AA46-BDB1-EB9497FB0377}"/>
          </ac:picMkLst>
        </pc:picChg>
      </pc:sldChg>
      <pc:sldChg chg="modSp mod">
        <pc:chgData name="Walija Zulfiqar" userId="8e6805d9-cda1-450f-ac78-80663d1b0286" providerId="ADAL" clId="{911DC275-3000-4699-8E46-2701A24563FC}" dt="2022-09-29T18:26:47.251" v="179" actId="14100"/>
        <pc:sldMkLst>
          <pc:docMk/>
          <pc:sldMk cId="2488727823" sldId="306"/>
        </pc:sldMkLst>
        <pc:picChg chg="mod modCrop">
          <ac:chgData name="Walija Zulfiqar" userId="8e6805d9-cda1-450f-ac78-80663d1b0286" providerId="ADAL" clId="{911DC275-3000-4699-8E46-2701A24563FC}" dt="2022-09-29T18:26:47.251" v="179" actId="14100"/>
          <ac:picMkLst>
            <pc:docMk/>
            <pc:sldMk cId="2488727823" sldId="306"/>
            <ac:picMk id="3" creationId="{F36007DC-D59E-215F-E4D9-E4305CFB4576}"/>
          </ac:picMkLst>
        </pc:picChg>
      </pc:sldChg>
      <pc:sldChg chg="modSp mod">
        <pc:chgData name="Walija Zulfiqar" userId="8e6805d9-cda1-450f-ac78-80663d1b0286" providerId="ADAL" clId="{911DC275-3000-4699-8E46-2701A24563FC}" dt="2022-09-29T18:25:31.941" v="163" actId="14100"/>
        <pc:sldMkLst>
          <pc:docMk/>
          <pc:sldMk cId="2852522180" sldId="308"/>
        </pc:sldMkLst>
        <pc:picChg chg="mod">
          <ac:chgData name="Walija Zulfiqar" userId="8e6805d9-cda1-450f-ac78-80663d1b0286" providerId="ADAL" clId="{911DC275-3000-4699-8E46-2701A24563FC}" dt="2022-09-29T18:25:31.941" v="163" actId="14100"/>
          <ac:picMkLst>
            <pc:docMk/>
            <pc:sldMk cId="2852522180" sldId="308"/>
            <ac:picMk id="3" creationId="{75D79662-D4E3-A32C-5645-F824F41049D1}"/>
          </ac:picMkLst>
        </pc:picChg>
      </pc:sldChg>
      <pc:sldChg chg="modSp mod">
        <pc:chgData name="Walija Zulfiqar" userId="8e6805d9-cda1-450f-ac78-80663d1b0286" providerId="ADAL" clId="{911DC275-3000-4699-8E46-2701A24563FC}" dt="2022-09-29T18:25:15.635" v="159" actId="14100"/>
        <pc:sldMkLst>
          <pc:docMk/>
          <pc:sldMk cId="124618300" sldId="309"/>
        </pc:sldMkLst>
        <pc:picChg chg="mod">
          <ac:chgData name="Walija Zulfiqar" userId="8e6805d9-cda1-450f-ac78-80663d1b0286" providerId="ADAL" clId="{911DC275-3000-4699-8E46-2701A24563FC}" dt="2022-09-29T18:25:15.635" v="159" actId="14100"/>
          <ac:picMkLst>
            <pc:docMk/>
            <pc:sldMk cId="124618300" sldId="309"/>
            <ac:picMk id="3" creationId="{5B300A85-F6AC-F1A3-F734-7E357727A4C9}"/>
          </ac:picMkLst>
        </pc:picChg>
      </pc:sldChg>
      <pc:sldChg chg="modSp mod">
        <pc:chgData name="Walija Zulfiqar" userId="8e6805d9-cda1-450f-ac78-80663d1b0286" providerId="ADAL" clId="{911DC275-3000-4699-8E46-2701A24563FC}" dt="2022-09-29T18:24:57.881" v="154" actId="14100"/>
        <pc:sldMkLst>
          <pc:docMk/>
          <pc:sldMk cId="1276487456" sldId="310"/>
        </pc:sldMkLst>
        <pc:picChg chg="mod">
          <ac:chgData name="Walija Zulfiqar" userId="8e6805d9-cda1-450f-ac78-80663d1b0286" providerId="ADAL" clId="{911DC275-3000-4699-8E46-2701A24563FC}" dt="2022-09-29T18:24:57.881" v="154" actId="14100"/>
          <ac:picMkLst>
            <pc:docMk/>
            <pc:sldMk cId="1276487456" sldId="310"/>
            <ac:picMk id="3" creationId="{00D78F52-235D-93A8-6974-C3F662215FBC}"/>
          </ac:picMkLst>
        </pc:picChg>
      </pc:sldChg>
      <pc:sldChg chg="modSp mod">
        <pc:chgData name="Walija Zulfiqar" userId="8e6805d9-cda1-450f-ac78-80663d1b0286" providerId="ADAL" clId="{911DC275-3000-4699-8E46-2701A24563FC}" dt="2022-09-29T18:24:44.815" v="150" actId="14100"/>
        <pc:sldMkLst>
          <pc:docMk/>
          <pc:sldMk cId="3951015464" sldId="311"/>
        </pc:sldMkLst>
        <pc:picChg chg="mod">
          <ac:chgData name="Walija Zulfiqar" userId="8e6805d9-cda1-450f-ac78-80663d1b0286" providerId="ADAL" clId="{911DC275-3000-4699-8E46-2701A24563FC}" dt="2022-09-29T18:24:44.815" v="150" actId="14100"/>
          <ac:picMkLst>
            <pc:docMk/>
            <pc:sldMk cId="3951015464" sldId="311"/>
            <ac:picMk id="3" creationId="{8E35BB3B-AA41-17AE-E1EC-4BBD63DD332F}"/>
          </ac:picMkLst>
        </pc:picChg>
      </pc:sldChg>
      <pc:sldChg chg="modSp mod">
        <pc:chgData name="Walija Zulfiqar" userId="8e6805d9-cda1-450f-ac78-80663d1b0286" providerId="ADAL" clId="{911DC275-3000-4699-8E46-2701A24563FC}" dt="2022-09-29T18:24:31.596" v="146" actId="14100"/>
        <pc:sldMkLst>
          <pc:docMk/>
          <pc:sldMk cId="384312589" sldId="312"/>
        </pc:sldMkLst>
        <pc:picChg chg="mod">
          <ac:chgData name="Walija Zulfiqar" userId="8e6805d9-cda1-450f-ac78-80663d1b0286" providerId="ADAL" clId="{911DC275-3000-4699-8E46-2701A24563FC}" dt="2022-09-29T18:24:31.596" v="146" actId="14100"/>
          <ac:picMkLst>
            <pc:docMk/>
            <pc:sldMk cId="384312589" sldId="312"/>
            <ac:picMk id="5" creationId="{82E33B52-E459-2C16-E503-4B1A385EA0B0}"/>
          </ac:picMkLst>
        </pc:picChg>
      </pc:sldChg>
      <pc:sldChg chg="modSp mod">
        <pc:chgData name="Walija Zulfiqar" userId="8e6805d9-cda1-450f-ac78-80663d1b0286" providerId="ADAL" clId="{911DC275-3000-4699-8E46-2701A24563FC}" dt="2022-09-29T18:24:05.890" v="142" actId="14100"/>
        <pc:sldMkLst>
          <pc:docMk/>
          <pc:sldMk cId="1619346204" sldId="313"/>
        </pc:sldMkLst>
        <pc:picChg chg="mod">
          <ac:chgData name="Walija Zulfiqar" userId="8e6805d9-cda1-450f-ac78-80663d1b0286" providerId="ADAL" clId="{911DC275-3000-4699-8E46-2701A24563FC}" dt="2022-09-29T18:24:05.890" v="142" actId="14100"/>
          <ac:picMkLst>
            <pc:docMk/>
            <pc:sldMk cId="1619346204" sldId="313"/>
            <ac:picMk id="3" creationId="{B9C6F1A7-421D-A00F-23AB-8504409888A0}"/>
          </ac:picMkLst>
        </pc:picChg>
      </pc:sldChg>
      <pc:sldChg chg="modSp mod">
        <pc:chgData name="Walija Zulfiqar" userId="8e6805d9-cda1-450f-ac78-80663d1b0286" providerId="ADAL" clId="{911DC275-3000-4699-8E46-2701A24563FC}" dt="2022-09-29T18:23:50.943" v="138" actId="14100"/>
        <pc:sldMkLst>
          <pc:docMk/>
          <pc:sldMk cId="3706273468" sldId="314"/>
        </pc:sldMkLst>
        <pc:picChg chg="mod modCrop">
          <ac:chgData name="Walija Zulfiqar" userId="8e6805d9-cda1-450f-ac78-80663d1b0286" providerId="ADAL" clId="{911DC275-3000-4699-8E46-2701A24563FC}" dt="2022-09-29T18:23:50.943" v="138" actId="14100"/>
          <ac:picMkLst>
            <pc:docMk/>
            <pc:sldMk cId="3706273468" sldId="314"/>
            <ac:picMk id="7" creationId="{FBC2F720-51E3-AEEE-27AA-F03F004DD87F}"/>
          </ac:picMkLst>
        </pc:picChg>
      </pc:sldChg>
      <pc:sldChg chg="modSp mod">
        <pc:chgData name="Walija Zulfiqar" userId="8e6805d9-cda1-450f-ac78-80663d1b0286" providerId="ADAL" clId="{911DC275-3000-4699-8E46-2701A24563FC}" dt="2022-09-29T18:23:12.361" v="133" actId="14100"/>
        <pc:sldMkLst>
          <pc:docMk/>
          <pc:sldMk cId="1708950463" sldId="315"/>
        </pc:sldMkLst>
        <pc:picChg chg="mod modCrop">
          <ac:chgData name="Walija Zulfiqar" userId="8e6805d9-cda1-450f-ac78-80663d1b0286" providerId="ADAL" clId="{911DC275-3000-4699-8E46-2701A24563FC}" dt="2022-09-29T18:23:12.361" v="133" actId="14100"/>
          <ac:picMkLst>
            <pc:docMk/>
            <pc:sldMk cId="1708950463" sldId="315"/>
            <ac:picMk id="3" creationId="{ACF49971-37A2-3FDB-9014-23980273A2ED}"/>
          </ac:picMkLst>
        </pc:picChg>
      </pc:sldChg>
      <pc:sldChg chg="modSp mod">
        <pc:chgData name="Walija Zulfiqar" userId="8e6805d9-cda1-450f-ac78-80663d1b0286" providerId="ADAL" clId="{911DC275-3000-4699-8E46-2701A24563FC}" dt="2022-09-29T18:25:47.895" v="167" actId="14100"/>
        <pc:sldMkLst>
          <pc:docMk/>
          <pc:sldMk cId="1984567161" sldId="319"/>
        </pc:sldMkLst>
        <pc:picChg chg="mod">
          <ac:chgData name="Walija Zulfiqar" userId="8e6805d9-cda1-450f-ac78-80663d1b0286" providerId="ADAL" clId="{911DC275-3000-4699-8E46-2701A24563FC}" dt="2022-09-29T18:25:47.895" v="167" actId="14100"/>
          <ac:picMkLst>
            <pc:docMk/>
            <pc:sldMk cId="1984567161" sldId="319"/>
            <ac:picMk id="3" creationId="{B3BF105A-380A-203B-5F30-1F6B1A0A71E9}"/>
          </ac:picMkLst>
        </pc:picChg>
      </pc:sldChg>
    </pc:docChg>
  </pc:docChgLst>
  <pc:docChgLst>
    <pc:chgData name="Walija Zulfiqar" userId="8e6805d9-cda1-450f-ac78-80663d1b0286" providerId="ADAL" clId="{F7699882-A3D4-40FA-9775-1083C4D318EC}"/>
    <pc:docChg chg="custSel addSld delSld modSld modSection">
      <pc:chgData name="Walija Zulfiqar" userId="8e6805d9-cda1-450f-ac78-80663d1b0286" providerId="ADAL" clId="{F7699882-A3D4-40FA-9775-1083C4D318EC}" dt="2022-09-28T18:56:42.350" v="12" actId="47"/>
      <pc:docMkLst>
        <pc:docMk/>
      </pc:docMkLst>
      <pc:sldChg chg="addSp delSp modSp mod">
        <pc:chgData name="Walija Zulfiqar" userId="8e6805d9-cda1-450f-ac78-80663d1b0286" providerId="ADAL" clId="{F7699882-A3D4-40FA-9775-1083C4D318EC}" dt="2022-09-28T18:54:26.377" v="9" actId="14100"/>
        <pc:sldMkLst>
          <pc:docMk/>
          <pc:sldMk cId="2262250710" sldId="261"/>
        </pc:sldMkLst>
        <pc:picChg chg="add mod">
          <ac:chgData name="Walija Zulfiqar" userId="8e6805d9-cda1-450f-ac78-80663d1b0286" providerId="ADAL" clId="{F7699882-A3D4-40FA-9775-1083C4D318EC}" dt="2022-09-28T18:54:26.377" v="9" actId="14100"/>
          <ac:picMkLst>
            <pc:docMk/>
            <pc:sldMk cId="2262250710" sldId="261"/>
            <ac:picMk id="3" creationId="{B3BF105A-380A-203B-5F30-1F6B1A0A71E9}"/>
          </ac:picMkLst>
        </pc:picChg>
        <pc:picChg chg="del mod">
          <ac:chgData name="Walija Zulfiqar" userId="8e6805d9-cda1-450f-ac78-80663d1b0286" providerId="ADAL" clId="{F7699882-A3D4-40FA-9775-1083C4D318EC}" dt="2022-09-28T18:54:17.069" v="6" actId="478"/>
          <ac:picMkLst>
            <pc:docMk/>
            <pc:sldMk cId="2262250710" sldId="261"/>
            <ac:picMk id="5" creationId="{7C0FDAA5-C8A1-59F2-BFAC-95748A4CFCCB}"/>
          </ac:picMkLst>
        </pc:picChg>
      </pc:sldChg>
      <pc:sldChg chg="del">
        <pc:chgData name="Walija Zulfiqar" userId="8e6805d9-cda1-450f-ac78-80663d1b0286" providerId="ADAL" clId="{F7699882-A3D4-40FA-9775-1083C4D318EC}" dt="2022-09-28T18:56:42.350" v="12" actId="47"/>
        <pc:sldMkLst>
          <pc:docMk/>
          <pc:sldMk cId="951899587" sldId="307"/>
        </pc:sldMkLst>
      </pc:sldChg>
      <pc:sldChg chg="modSp mod">
        <pc:chgData name="Walija Zulfiqar" userId="8e6805d9-cda1-450f-ac78-80663d1b0286" providerId="ADAL" clId="{F7699882-A3D4-40FA-9775-1083C4D318EC}" dt="2022-09-28T18:52:23.976" v="2" actId="14100"/>
        <pc:sldMkLst>
          <pc:docMk/>
          <pc:sldMk cId="2766770760" sldId="318"/>
        </pc:sldMkLst>
        <pc:picChg chg="mod">
          <ac:chgData name="Walija Zulfiqar" userId="8e6805d9-cda1-450f-ac78-80663d1b0286" providerId="ADAL" clId="{F7699882-A3D4-40FA-9775-1083C4D318EC}" dt="2022-09-28T18:52:23.976" v="2" actId="14100"/>
          <ac:picMkLst>
            <pc:docMk/>
            <pc:sldMk cId="2766770760" sldId="318"/>
            <ac:picMk id="7" creationId="{837CC612-383A-3B99-081A-1499ADFB4158}"/>
          </ac:picMkLst>
        </pc:picChg>
      </pc:sldChg>
      <pc:sldChg chg="add">
        <pc:chgData name="Walija Zulfiqar" userId="8e6805d9-cda1-450f-ac78-80663d1b0286" providerId="ADAL" clId="{F7699882-A3D4-40FA-9775-1083C4D318EC}" dt="2022-09-28T18:54:49.113" v="11"/>
        <pc:sldMkLst>
          <pc:docMk/>
          <pc:sldMk cId="1984567161" sldId="319"/>
        </pc:sldMkLst>
      </pc:sldChg>
      <pc:sldChg chg="add del">
        <pc:chgData name="Walija Zulfiqar" userId="8e6805d9-cda1-450f-ac78-80663d1b0286" providerId="ADAL" clId="{F7699882-A3D4-40FA-9775-1083C4D318EC}" dt="2022-09-28T18:54:44.371" v="10" actId="47"/>
        <pc:sldMkLst>
          <pc:docMk/>
          <pc:sldMk cId="3792649286" sldId="31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85F0-5B75-01A7-2C8B-5AC49AC26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1C640-FDF1-D855-4DE1-6598CE9F9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74D46-5E3A-E584-BCA2-4289BD99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E0361-B5E0-D52C-8FBB-DDBCBADF8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12F73-B98A-B07F-83A7-C925B672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5386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C584-C20C-81F2-B2A1-D707CEFB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69A89-CA38-3D74-29CA-EE0D9945C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0E628-9D82-1DBC-A5A2-49FBAE20B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90C8-3E66-DFE8-B412-36198428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C0657-FB9D-9DAF-4168-8E16C1FB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807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AD93C3-1925-9621-3819-619F71535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8F72B-5210-CE7B-E05A-4D577721F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E793F-D86B-D9E1-255E-07EC0B1D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E6F34-FCF2-DF4D-7AB1-E6DA7150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70F6-77D1-724A-AF66-1308399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701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21171-4B26-A9BF-516C-2B4EB8AB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2B31A-2708-E1BD-E088-B9D75C4C7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A12C-94B8-9E7A-9278-69F91A60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D27C4-7C8E-D20F-AF3B-10C9AB58A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69F19-45A8-0447-C574-111E1505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22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EAAF-2CE8-3763-5DB4-F8ABFABDB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D2573-006B-FD33-09BF-7054021C6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FF38B-EA29-BAE1-30A4-38FCBE1C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E093E-EFA2-104C-D0EB-3DE3C612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BA892-7A22-76E4-C4A6-B776E3BE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723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CF076-61E6-5FC4-D8A5-A87CB093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6C637-DD52-CC5D-03A6-B944AEE8A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DDC34-5179-C65D-A6AC-B1A134E03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A6DF2-9905-ABF4-11D6-A41F3F39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C65DB-445B-A7DB-EE4B-58DC58C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08B98-6DC6-CA4C-B80C-CBA289E4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4962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D07A-FACA-3329-5CCA-18C1A992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184B6-FB15-6C27-6736-972B1CF9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61E9A-ACA9-AAA0-E0E9-A1ABE5C4E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CF580-74B6-68BB-20A4-10762C1201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ED756F-1EEB-549E-2D01-4C4459D80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3E29D3-4840-38D0-C8C9-86EA93EF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442BB-EC78-0578-CDDF-48857670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62F3F-D853-AE05-E856-DEC6DA7D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572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21E05-C683-2AEB-00C2-01CCF8DF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0923CD-1B11-7AF4-F9AD-2ACBB4F7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A1EF5-23CC-5F86-796B-E7CC78F9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EE274C-D893-5712-7CFE-93231A87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518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385DB-280A-2516-9210-D7557B0A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B3288-3967-8C38-4FAD-3D269AEE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D59E8-D362-71C7-D066-6516BB1A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386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E3B2-9337-1589-95A5-A9DDCD3B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85CC6-18F5-80D9-AFD4-2731030FB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D32A0-0746-F392-D544-2DF16B14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F4D6E-3023-4A37-E495-8291C553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6AF72-1C20-6EF4-C295-57D526D5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D98B2-862B-4833-47A5-B420A9ED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41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E67A-8E0A-6CB4-4118-BDF8E9B5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717E62-21F1-5499-F2A4-F657F39364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1BEDFB-A0E2-B201-1257-0826F9A4F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B4398-4B06-A413-4F3A-31E444D4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FC973-B52A-8279-9167-51CEAF5D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5D4C2-26E3-BA2C-E41E-A5463A1B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DB3440-2992-789A-785D-5C83CCF4E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E4F95-5FC3-AFC7-CE3A-675D43BE5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CCCE0-D718-1AA0-7C5E-B8EF6B53B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1AE9A-AFEA-4536-B0DA-9FE6985558A8}" type="datetimeFigureOut">
              <a:rPr lang="en-CA" smtClean="0"/>
              <a:t>2022-09-29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71394-64BF-2BD1-4720-7B7D5E8C1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6AD7F-AA30-80D3-5117-B81B26D43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1D60A-5154-497F-AADC-64FCE0CA5C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61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8237-8A60-9495-812E-423EE5AB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EAA90-E805-7776-55CE-2002E71D1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7C46A-926D-1574-93D8-8802A6854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2"/>
          <a:stretch/>
        </p:blipFill>
        <p:spPr>
          <a:xfrm>
            <a:off x="0" y="0"/>
            <a:ext cx="12192000" cy="687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1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6E3F7-3450-A24C-4090-EE41A2B09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" t="1795"/>
          <a:stretch/>
        </p:blipFill>
        <p:spPr>
          <a:xfrm>
            <a:off x="0" y="-10551"/>
            <a:ext cx="12192000" cy="68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28D42-77EB-FC52-1048-0CA9C847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7585"/>
            <a:ext cx="12211833" cy="69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0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D9E36D-405C-49B2-B410-126636A6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55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F7E05D-BC67-C29B-3501-A665F6FA4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6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1C6E0-68CD-13BD-37DE-63A339737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86"/>
            <a:ext cx="12199809" cy="68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5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20464-F717-A1B1-A938-071C470C9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56"/>
            <a:ext cx="12192000" cy="688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3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D7F6-56F5-D687-7F3B-61B7A949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56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E1C5A-81C1-1CFF-44DF-280A1D814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979"/>
            <a:ext cx="12192000" cy="68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A42B7-1D34-C5C9-2802-2F6DEE3A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30" y="0"/>
            <a:ext cx="12277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85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19373-D7B9-3108-4877-6B551DC82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0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EF709-29BA-9D64-F6E5-1B00C8A5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FE585-A3D4-4A0B-9E9D-5F81EF8E7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45BF-A023-B0EF-676B-096C53B03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0" y="0"/>
            <a:ext cx="12192000" cy="69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11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D53CE-D4A6-C4F3-EE03-4509348D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6"/>
            <a:ext cx="12192000" cy="68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8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8CB70-0B0E-464B-E70D-A4352CA9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3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A5C31-0C1C-A4E5-F050-8B65166FB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4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CBACEB-4202-11D0-E63E-9328E677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5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DD1B59-8757-4134-E014-598D621F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65"/>
            <a:ext cx="12182125" cy="686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6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78CF6-328E-D8D2-73DF-5D4ADE7B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83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8923E-E3B7-6FA4-8A8E-802F46C6E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1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B4C3A-4E4F-45ED-D1EA-00E2BB2D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44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A0D8F-92C3-BA3F-0AF1-38126DFF6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30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DCCCA1-C2C0-5176-A02F-A70637BD9A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" t="465" r="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4F123-E547-C5CD-EB37-F5D0DC773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" t="20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0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76444-1240-B96D-D839-87F2D9E2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219213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7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945B6-A97D-DFDE-96C0-11020A762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633"/>
            <a:ext cx="12192000" cy="6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71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C9C31-69DA-82DB-8CEA-CD5E6956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96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DCD48-21EC-A002-824A-3466E4570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08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9241F-986A-1C33-B88E-F66C46D30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2"/>
          <a:stretch/>
        </p:blipFill>
        <p:spPr>
          <a:xfrm>
            <a:off x="0" y="-9050"/>
            <a:ext cx="12192000" cy="68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19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594992-9029-3E95-52B5-7E59C4FF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14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B3CC2-882D-8D0A-6DC6-CF178BCB3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61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79C10-A6BE-822C-8F48-5949DBBA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81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E3F70-F9C2-69F4-E5B5-5E951C90C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51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310CE4-47A2-A231-3310-04103BF14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3CC337-E749-7D6A-03DA-ACFBF47F7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5"/>
            <a:ext cx="12192000" cy="68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47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8AF74-6BE1-3A06-5B02-0875AF3F0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12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69E5C8-84A3-E55D-0FB2-DBB0E0213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70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90F126-1198-FC66-B7A2-B84622E43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48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47039-1937-1140-5212-7EC0FDDF1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75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EB4AB-4FDC-82F1-4387-437A8910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2"/>
            <a:ext cx="12207135" cy="684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83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8548D-A779-2DA8-CF0F-A3FEAF95C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59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61DC3-9901-99A0-1FF1-B14819A74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88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DCC66B-2F1D-6E15-7444-0E94938B4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2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2210C7-538C-58A3-D187-73A551AD5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5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337C8-37C2-627C-44B2-375CB21FD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2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15D45-2417-A4AF-A7AD-47537E04B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8"/>
            <a:ext cx="12192000" cy="68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98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0F7FE-8E98-AA46-BDB1-EB9497FB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648" b="140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514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007DC-D59E-215F-E4D9-E4305CFB4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78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B77B0-B46F-A388-7416-A0505A86E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041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F105A-380A-203B-5F30-1F6B1A0A7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7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79662-D4E3-A32C-5645-F824F410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22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00A85-F6AC-F1A3-F734-7E357727A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8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78F52-235D-93A8-6974-C3F662215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87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5BB3B-AA41-17AE-E1EC-4BBD63DD3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154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E33B52-E459-2C16-E503-4B1A385EA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2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6F1A7-421D-A00F-23AB-850440988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4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7CC612-383A-3B99-081A-1499ADFB4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" t="118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70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C2F720-51E3-AEEE-27AA-F03F004DD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734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49971-37A2-3FDB-9014-23980273A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5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F105A-380A-203B-5F30-1F6B1A0A7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" r="718" b="1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5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2963B-A52C-017C-A43C-95A6400AD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6"/>
          <a:stretch/>
        </p:blipFill>
        <p:spPr>
          <a:xfrm>
            <a:off x="0" y="0"/>
            <a:ext cx="12269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91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3D380E-4880-C59C-3929-60197D76B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54"/>
            <a:ext cx="12192000" cy="68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53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BEAAD49A34294DA0B43862CB9B3028" ma:contentTypeVersion="9" ma:contentTypeDescription="Create a new document." ma:contentTypeScope="" ma:versionID="6458f265273e11a3913e24651a7fd2cd">
  <xsd:schema xmlns:xsd="http://www.w3.org/2001/XMLSchema" xmlns:xs="http://www.w3.org/2001/XMLSchema" xmlns:p="http://schemas.microsoft.com/office/2006/metadata/properties" xmlns:ns3="930b430b-711c-424e-b954-9f9d86472606" xmlns:ns4="e83d9616-e776-491f-b125-4d87ce405a1c" targetNamespace="http://schemas.microsoft.com/office/2006/metadata/properties" ma:root="true" ma:fieldsID="2cbc80e405665f36b4072822f50cc332" ns3:_="" ns4:_="">
    <xsd:import namespace="930b430b-711c-424e-b954-9f9d86472606"/>
    <xsd:import namespace="e83d9616-e776-491f-b125-4d87ce405a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b430b-711c-424e-b954-9f9d8647260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3d9616-e776-491f-b125-4d87ce405a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4FA112-F1B6-4744-BC38-03D92AC0A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0b430b-711c-424e-b954-9f9d86472606"/>
    <ds:schemaRef ds:uri="e83d9616-e776-491f-b125-4d87ce405a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A21B19-7365-412C-8992-DC6BE80B98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2F3F32-4F01-4E25-BC63-B7C05CBA27B4}">
  <ds:schemaRefs>
    <ds:schemaRef ds:uri="e83d9616-e776-491f-b125-4d87ce405a1c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30b430b-711c-424e-b954-9f9d8647260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0</Words>
  <Application>Microsoft Office PowerPoint</Application>
  <PresentationFormat>Widescreen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Walija Zulfiqar</dc:creator>
  <cp:lastModifiedBy>Sidra Bhatti</cp:lastModifiedBy>
  <cp:revision>2</cp:revision>
  <dcterms:created xsi:type="dcterms:W3CDTF">2022-09-28T17:20:40Z</dcterms:created>
  <dcterms:modified xsi:type="dcterms:W3CDTF">2022-09-29T21:58:43Z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0x0101005CBEAAD49A34294DA0B43862CB9B3028</vt:lpwstr>
  </property>
</Properties>
</file>