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364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368" r:id="rId38"/>
    <p:sldId id="295" r:id="rId39"/>
    <p:sldId id="296" r:id="rId40"/>
    <p:sldId id="297" r:id="rId41"/>
    <p:sldId id="298" r:id="rId42"/>
    <p:sldId id="299" r:id="rId43"/>
    <p:sldId id="300" r:id="rId44"/>
    <p:sldId id="365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66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67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0502" autoAdjust="0"/>
    <p:restoredTop sz="94660"/>
  </p:normalViewPr>
  <p:slideViewPr>
    <p:cSldViewPr snapToGrid="0" showGuides="1">
      <p:cViewPr varScale="1">
        <p:scale>
          <a:sx n="48" d="100"/>
          <a:sy n="48" d="100"/>
        </p:scale>
        <p:origin x="72" y="8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118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36DB53-8C73-4225-8A11-1A19C7983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C1D8E77-B556-47E4-9194-A4E707C2F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426C97-F550-4C78-BED7-FEED541F3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22CB-5B1B-4A39-8439-C2AD12706460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A9C7F7-B32A-457A-9C0D-E5B80B1A3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0AF690-E487-488A-A020-EE8052014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BDFA-F02D-497E-94E1-B3E593F54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5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E394AC-9820-481D-BF2D-BCDBAAF38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595639A-5333-4F76-9128-01807B132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EF9506-27AF-4D72-8ACD-B0A278FB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22CB-5B1B-4A39-8439-C2AD12706460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FBD7BA-8595-49D6-B293-21E8B07C4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7BBFA5-D100-4E11-A5C4-F6F85F59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BDFA-F02D-497E-94E1-B3E593F54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3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1E4C150-B707-4839-B951-3F0690E1B9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FA4215-12C2-47F1-82BB-3282CE9DD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7DC450-3EFB-473D-90D5-7DC25A6EB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22CB-5B1B-4A39-8439-C2AD12706460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76F759-0813-4D69-8701-043679375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CC52E3-F6A9-424B-9EB4-7BCB57677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BDFA-F02D-497E-94E1-B3E593F54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0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564045-32EE-40B3-8985-9669B90C7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69B02A-6934-452C-A1AD-EF22323E3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07E8F0-CDCB-48F7-ACBD-B3D971C53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22CB-5B1B-4A39-8439-C2AD12706460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8A1049-9F82-43AF-9716-30CA91578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E1833B-610C-4372-99A3-A1591FBB5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BDFA-F02D-497E-94E1-B3E593F54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4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308073-C801-4E6B-908F-121E53A1F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CC2B89-0B69-47F7-AA7D-453820223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5B022B-B529-4AB9-BD70-13657987E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22CB-5B1B-4A39-8439-C2AD12706460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73703C-9B04-4626-8D72-B15115FBB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F29D55-B6C7-4130-8C29-D8B2DD97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BDFA-F02D-497E-94E1-B3E593F54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7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C5D229-C602-4ED9-8883-D28046A3E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0BB407-98F5-403A-A827-2C9D925360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837062-8BCC-45BA-93FC-73D4C02B6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EE2E34-01E8-4E92-B696-0053A94C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22CB-5B1B-4A39-8439-C2AD12706460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C07EA0-CDB6-4673-8199-153A3441A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E8F848-61EB-4BBB-AB46-39BF32AD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BDFA-F02D-497E-94E1-B3E593F54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5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56E20E-F02F-440F-AAD5-4038F8DFF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618205-4207-4C79-8803-525BF4039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39CF32E-6DEF-41C4-BF70-8615920E6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07861D3-A869-4F9B-B1A5-AC32425DC0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114D592-D8CD-4A89-9F07-12C3E24DB8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611CC92-9A08-426E-B8EF-EFB86E765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22CB-5B1B-4A39-8439-C2AD12706460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C666051-C78C-4EF1-B42E-A314B5B1F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13A770-674A-451C-859E-A402A29C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BDFA-F02D-497E-94E1-B3E593F54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63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4A01F5-CBFA-47DA-AC97-EFA4D54A3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3D31701-A343-413C-8BB1-6950ABF3F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22CB-5B1B-4A39-8439-C2AD12706460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AC3A1EE-437F-42D8-B3FC-52888ADA3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4652CA5-E2E7-4133-9C18-61FBD5C28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BDFA-F02D-497E-94E1-B3E593F54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4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5EF4435-B816-49D3-91C6-C59029A54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22CB-5B1B-4A39-8439-C2AD12706460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F9A1659-57CA-46CE-A837-A96889A2A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537EE97-622F-4C15-BE95-0C95606EC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BDFA-F02D-497E-94E1-B3E593F54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4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04627A-03D3-4BA3-9840-2A68527B8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9C9765-589B-4729-B30C-CC2634E37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E96F5DC-A2A9-469D-B005-10477B789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234D645-FAC5-4193-B7D9-1D46FF98A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22CB-5B1B-4A39-8439-C2AD12706460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38F10C-087A-4834-83F7-7EFB31280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1EF3FF-CDC4-485E-B060-439AA3B30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BDFA-F02D-497E-94E1-B3E593F54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29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534E44-4566-4511-85A4-4751FDC18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6EE271C-5DB6-4820-8847-352E9D6FF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0B1CC56-7327-4774-85EB-60C3CCF9E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9C701EC-3B0C-426B-8D47-6EC902763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22CB-5B1B-4A39-8439-C2AD12706460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0A79EAB-F22E-47D4-9F7B-BDBBDF333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0962F7-B7F9-4042-B98A-4F3554F2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BDFA-F02D-497E-94E1-B3E593F54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0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4289EAC-D232-4770-A617-B042CAE49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4DB761-0C97-4C27-9025-339A92762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6820B3-CF91-486A-B2D6-C29174D7B8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722CB-5B1B-4A39-8439-C2AD12706460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F2DE11-F965-4BAE-AD23-2620B408C7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D5804D-3BDB-4377-9D7B-7A9CA3620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ABDFA-F02D-497E-94E1-B3E593F54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5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8247209-B60F-4699-B549-1F467D4BB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9F67721-FB07-4E87-A128-5E5E3E3BC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3508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3DB5C4-8BF3-4A79-B66E-42CC3D1B3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6760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6A5F32-53A2-476B-8323-B8B59B7AC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6190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B6E8826-C3CE-4C41-A58D-A0A4914B3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9700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009A03-2E83-474F-859F-2C1B2D0DB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6608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BC38D7-59EE-4254-87BD-7BDF79B55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7810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7BE742D-462D-4A93-B902-DC2CC8453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4916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91C5EEC-1855-42CA-9A0D-7DBED4F2F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2300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F518A73-3F0D-49C1-A62C-2EFCC0125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9050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9AC061A-F085-4FCC-8868-966338776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5449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E5F40A1-A544-4CB3-85FA-0CE9F198F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43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25BC58E-0455-43B3-BF6E-CCC72A174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85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47DF808-674C-4DA1-A280-10AC60CF4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45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99A4169-A183-410D-8D74-19F559626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65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B95E6BB-F3A5-4D19-93C3-BDD236EA0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58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D4487F8-AF4C-4090-8017-85006C58A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5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023BFD9-C41C-4837-85C2-6408C534C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87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904E42-093A-47C4-BEE7-F42360052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9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8CD824-2B6D-4CFB-B19B-5C2050F4D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38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F229331-A2F6-41F9-AA39-3BB55BF4B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76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E48D66-56AB-4B6F-940D-D50071E6A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18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D4D154-0285-4CA0-AF16-5E301BDB7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68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896423-DD9B-438A-838A-34C98F940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65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ED9962-C06E-4D8D-9A2D-8A2776174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45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D2FE9B-5D2B-497D-9E10-1AC60308B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78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A097AEE-5C40-4DB5-ACB2-E1C2A7922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24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0A8E5EA-770E-44EC-8C88-4BE23831B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96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E7D689-DEC5-469F-A634-1CCDC14F0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37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899B3D9-17C1-4FBB-9A80-42AF72CF7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04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D4E07DA-74C8-434D-9AD5-AED8B50EB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35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F5BDAE-5D5F-481E-961A-C636E58B2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48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704BADA-36B4-410A-93AA-8EDDDEC75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38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E920FFA-4023-4233-80AD-F205CC497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45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C7CCF60-571D-4571-991F-1E2AC0D39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202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5DB179-4FB8-4620-B4E5-A01786355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051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D86E624-EAA6-43E0-89FE-C9B8B2978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36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0F8DBFB-CE57-4046-A292-C07749005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966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C07FC88-5E50-4E21-8714-C58181866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908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F371982-281F-439F-8411-58F818AF3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317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77D88E0-7C97-47E0-8A97-A49D95650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443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380177-D159-4108-9D56-6B784484C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470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4CD79FE-2B83-49B6-8CDC-A984D001C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99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14B3C1-CE39-4D34-A59D-D5B202AB3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714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BFAA8C-14EF-45AE-8125-7A7F8AD08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049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AB0117-FD82-46BA-9033-B0EE4B2C2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90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66B0FC-926C-407A-B668-6925A8721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914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06F2D16-2A4F-4366-A090-60F7382B5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026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C0C2AD-D6EC-43C6-8CA9-2FFC89C78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492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9898D7C-AE60-41D0-A073-99BC96FA2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071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AB42D4-0B4B-4A99-8FD0-ECC626F70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114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37FE9A-21FC-4FDE-A513-64CA0B5EB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743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79C811-D1CD-497B-977D-569652BAE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043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6F3662-329C-4693-B226-0B0AC4EAC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12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91B7C57-8266-4C2A-8C6B-45B156185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758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27532C8-A712-4ABE-B700-6047AF329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9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006F58E-7CA9-4419-9A9C-49B6CCD74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229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087A6AB-4614-41DD-BC17-40D6BE69D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930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C8A5A92-A0C1-4823-8CC5-E2F9D43A8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15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2DDEB8-15FF-4F29-B84B-4B030B25D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01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9D4558-10A1-4AEC-A402-B8ABE2D48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437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7AB6CAD-2607-4A00-B7E8-7879E75E0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944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ED68BD-8958-4778-99EC-2FCF0DEB5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453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8456DA-D661-468B-97E6-04474CD6C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016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D4AF672-66A2-42A6-8033-E5BDAA324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95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8775548-D382-4F1E-83EF-ACB7733A6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707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008B187-3585-444F-A066-178770751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498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3D88751-5E90-42A8-8660-A72F45465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558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6376104-4755-484F-AD9C-5224CA450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014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D3DE5DE-F660-4CE1-9280-B9E3F6CF0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274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DF3DFDA-161F-4D76-9EED-FA636D44D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284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D80EF05-F9EE-446C-BD40-2CE1ADBF7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686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3F392D5-FC83-4E4D-BCCC-ED08732F4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929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112334-F078-4EE9-A46D-4B500E06B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940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7BC7D5F-32D0-4798-B239-822DC92B0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730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7055B58-F377-47F9-BFA9-E9D6F872F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79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D22BCB-6FCD-400E-8D36-2DF48D1B9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986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3942690-F5C2-45C7-9424-12A011446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591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AF02EC3-94A7-437C-AFA4-CB75BA1A2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5232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C34269F-D5AC-4480-BABD-9A9FE685F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37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55700AB-5D82-4418-8500-9E7B26166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7745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6183A6-A43E-46B6-A1DC-A9A990970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529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F153CBC-389C-440A-A067-491D44F58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591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D84539-236B-4C96-96D9-9CDDA3174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4202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CD3FE4-90E5-42BE-940A-F08A00C8C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6341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04F6F9-CC07-4659-84A6-6C525AEA3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3415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7144962-602F-4331-BD33-D5B6717A5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62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411754-4595-4CFA-A8FA-A962A4DF0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1258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AB219F5-B6B2-4CEE-A99D-B9CCBF07D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9412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09AA9E-D900-40EC-8A59-A4E5CB153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0980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63D30F-C5BE-49F2-8026-1618B7DCD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9083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136CD5C-40A0-4472-8C37-F51CDFB75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2346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D360AA1-A825-4F74-BB5C-37C947A2F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676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9EDDB4-1BE2-4F16-8735-27A15AC8F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9443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0E159B-C84E-4CB8-A149-75433BA57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5510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8BBECF-9D63-4009-B97E-1AA851BD9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5529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B7AFA2-0117-4B05-B730-0CBBF557A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0360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2F9B99E-3966-4AF6-9AA9-A7CD7BB1D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74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9A8CE5-571D-4512-B0AA-07CB76794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6960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041740-5BB5-439D-8114-B4B2A439E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5625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736144D-81F4-4566-8BE5-A85B28682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1904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7A4D2D-2FF1-43E2-ACEA-6D8859281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3007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56C7C6-F587-49B2-9599-4FBD3063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1624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0032FE-0920-4390-A043-29B5A11A9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8736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358517-2587-4F57-AC68-5AB136895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101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E0D866-BFA6-4372-A45A-F41C33AEE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6514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F1A4FF-99B1-46AB-BEB0-028455FDC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6937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B2B2327-776C-45A4-9AA1-7BBE296B9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8802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07A9C9B-4932-4886-A581-9F571BB2F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47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0</Words>
  <Application>Microsoft Office PowerPoint</Application>
  <PresentationFormat>Widescreen</PresentationFormat>
  <Paragraphs>0</Paragraphs>
  <Slides>109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Rasmussen</dc:creator>
  <cp:lastModifiedBy>Julia Herdman</cp:lastModifiedBy>
  <cp:revision>6</cp:revision>
  <dcterms:created xsi:type="dcterms:W3CDTF">2017-12-15T14:56:21Z</dcterms:created>
  <dcterms:modified xsi:type="dcterms:W3CDTF">2017-12-18T19:57:42Z</dcterms:modified>
</cp:coreProperties>
</file>