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6" r:id="rId11"/>
    <p:sldId id="267" r:id="rId12"/>
    <p:sldId id="268" r:id="rId13"/>
    <p:sldId id="297" r:id="rId14"/>
    <p:sldId id="302" r:id="rId15"/>
    <p:sldId id="271" r:id="rId16"/>
    <p:sldId id="272" r:id="rId17"/>
    <p:sldId id="273" r:id="rId18"/>
    <p:sldId id="274" r:id="rId19"/>
    <p:sldId id="275" r:id="rId20"/>
    <p:sldId id="276" r:id="rId21"/>
    <p:sldId id="298" r:id="rId22"/>
    <p:sldId id="278" r:id="rId23"/>
    <p:sldId id="279" r:id="rId24"/>
    <p:sldId id="280" r:id="rId25"/>
    <p:sldId id="281" r:id="rId26"/>
    <p:sldId id="299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00" r:id="rId36"/>
    <p:sldId id="301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8" y="8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9503-15F7-4C3B-AA5A-F6F80A15D11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09D-72B0-4A16-B873-A54A6EB2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9503-15F7-4C3B-AA5A-F6F80A15D11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09D-72B0-4A16-B873-A54A6EB2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3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9503-15F7-4C3B-AA5A-F6F80A15D11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09D-72B0-4A16-B873-A54A6EB2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4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9503-15F7-4C3B-AA5A-F6F80A15D11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09D-72B0-4A16-B873-A54A6EB2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4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9503-15F7-4C3B-AA5A-F6F80A15D11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09D-72B0-4A16-B873-A54A6EB2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4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9503-15F7-4C3B-AA5A-F6F80A15D11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09D-72B0-4A16-B873-A54A6EB2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9503-15F7-4C3B-AA5A-F6F80A15D11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09D-72B0-4A16-B873-A54A6EB2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9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9503-15F7-4C3B-AA5A-F6F80A15D11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09D-72B0-4A16-B873-A54A6EB2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9503-15F7-4C3B-AA5A-F6F80A15D11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09D-72B0-4A16-B873-A54A6EB2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9503-15F7-4C3B-AA5A-F6F80A15D11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09D-72B0-4A16-B873-A54A6EB2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6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9503-15F7-4C3B-AA5A-F6F80A15D11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809D-72B0-4A16-B873-A54A6EB2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0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39503-15F7-4C3B-AA5A-F6F80A15D11D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1809D-72B0-4A16-B873-A54A6EB2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6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8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-52388"/>
            <a:ext cx="12315825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0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5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07"/>
            <a:ext cx="12192000" cy="68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8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3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87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75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82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8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3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47625"/>
            <a:ext cx="12287250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8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4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498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7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-42863"/>
            <a:ext cx="12315825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7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74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1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566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170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184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9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8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42863"/>
            <a:ext cx="12287250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-42863"/>
            <a:ext cx="12325350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2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195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45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81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30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86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37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37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3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Rasmussen</dc:creator>
  <cp:lastModifiedBy>Julia Herdman</cp:lastModifiedBy>
  <cp:revision>21</cp:revision>
  <dcterms:created xsi:type="dcterms:W3CDTF">2016-11-11T15:08:42Z</dcterms:created>
  <dcterms:modified xsi:type="dcterms:W3CDTF">2017-08-14T14:59:20Z</dcterms:modified>
</cp:coreProperties>
</file>